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120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2.png"/><Relationship Id="rId7" Type="http://schemas.openxmlformats.org/officeDocument/2006/relationships/image" Target="../media/image13.gif"/><Relationship Id="rId12" Type="http://schemas.openxmlformats.org/officeDocument/2006/relationships/hyperlink" Target="https://youtu.be/lOTUcqYuJb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eesiw/scriptlang" TargetMode="External"/><Relationship Id="rId11" Type="http://schemas.openxmlformats.org/officeDocument/2006/relationships/hyperlink" Target="https://youtu.be/N_5nV1iFdv0" TargetMode="External"/><Relationship Id="rId5" Type="http://schemas.openxmlformats.org/officeDocument/2006/relationships/hyperlink" Target="https://github.com/Leesiw/spgp_2020182033" TargetMode="External"/><Relationship Id="rId10" Type="http://schemas.openxmlformats.org/officeDocument/2006/relationships/hyperlink" Target="https://youtu.be/8CwzSZPH-pY" TargetMode="External"/><Relationship Id="rId4" Type="http://schemas.openxmlformats.org/officeDocument/2006/relationships/hyperlink" Target="https://github.com/Leesiw/2dgpmario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youtu.be/CSMsfHXL-eI" TargetMode="External"/><Relationship Id="rId4" Type="http://schemas.openxmlformats.org/officeDocument/2006/relationships/hyperlink" Target="https://github.com/Leesiw/StarGia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52322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</a:t>
            </a:r>
            <a:endParaRPr lang="en-US" altLang="ko-KR" sz="2000" dirty="0"/>
          </a:p>
          <a:p>
            <a:pPr lvl="1"/>
            <a:r>
              <a:rPr lang="en-US" altLang="ko-KR" sz="2000" dirty="0"/>
              <a:t>	</a:t>
            </a:r>
            <a:r>
              <a:rPr lang="ko-KR" altLang="en-US" sz="2000" dirty="0"/>
              <a:t>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/>
              <a:t>Timer</a:t>
            </a:r>
            <a:r>
              <a:rPr lang="ko-KR" altLang="en-US" sz="2000" dirty="0"/>
              <a:t> </a:t>
            </a:r>
            <a:r>
              <a:rPr lang="en-US" altLang="ko-KR" sz="2000" dirty="0"/>
              <a:t>queue</a:t>
            </a:r>
            <a:r>
              <a:rPr lang="ko-KR" altLang="en-US" sz="2000" dirty="0"/>
              <a:t>에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PUSH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Timer queue</a:t>
            </a:r>
            <a:r>
              <a:rPr lang="ko-KR" altLang="en-US" sz="2000" dirty="0"/>
              <a:t>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이벤트를 </a:t>
            </a:r>
            <a:r>
              <a:rPr lang="en-US" altLang="ko-KR" sz="2000" dirty="0"/>
              <a:t>pop</a:t>
            </a:r>
            <a:r>
              <a:rPr lang="ko-KR" altLang="en-US" sz="2000" dirty="0"/>
              <a:t>해 별도의 </a:t>
            </a:r>
            <a:r>
              <a:rPr lang="en-US" altLang="ko-KR" sz="2000" dirty="0"/>
              <a:t>DB </a:t>
            </a:r>
            <a:r>
              <a:rPr lang="ko-KR" altLang="en-US" sz="2000" dirty="0"/>
              <a:t>스레드에서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관련 작업 처리</a:t>
            </a:r>
            <a:endParaRPr lang="en-US" altLang="ko-KR" sz="2000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33CA424-C43D-F073-E37E-243A9176646D}"/>
              </a:ext>
            </a:extLst>
          </p:cNvPr>
          <p:cNvSpPr txBox="1"/>
          <p:nvPr/>
        </p:nvSpPr>
        <p:spPr>
          <a:xfrm>
            <a:off x="11125200" y="5779681"/>
            <a:ext cx="14611353" cy="35548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 스레드</a:t>
            </a:r>
            <a:endParaRPr lang="en-US" altLang="ko-KR" sz="15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저장되어 있는 정보 가져오기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info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db.GetPlayerInfo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-&gt;_name);	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(info);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send_login_info_packet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(clients[key].hp &lt;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HealPlayer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(key);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정보 저장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db.SavePlayerInfo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-&gt;_hp,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-&gt;_exp,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-&gt;_level,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-&gt;_x,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11E5-C64C-EECE-04B1-681782520D97}"/>
              </a:ext>
            </a:extLst>
          </p:cNvPr>
          <p:cNvSpPr txBox="1"/>
          <p:nvPr/>
        </p:nvSpPr>
        <p:spPr>
          <a:xfrm>
            <a:off x="9169133" y="2411940"/>
            <a:ext cx="12368048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-Timer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{ev.name}; 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57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4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종류의 적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/>
              <a:t>White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로밍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Blue – </a:t>
            </a:r>
            <a:r>
              <a:rPr lang="ko-KR" altLang="en-US" sz="2400" dirty="0"/>
              <a:t>로밍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Purple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Green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종류에 따라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46BA1-EF3C-1E97-0665-C8A9E757383C}"/>
              </a:ext>
            </a:extLst>
          </p:cNvPr>
          <p:cNvSpPr txBox="1"/>
          <p:nvPr/>
        </p:nvSpPr>
        <p:spPr>
          <a:xfrm>
            <a:off x="4343400" y="2734941"/>
            <a:ext cx="914400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탐색 중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1ms 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초과 시 현재까지 찾은 길 중 최적 좌표 반환 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start_time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+ 1ms &lt; chrono::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ox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oy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l-NL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(open_node-&gt;x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open_node-&gt;y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ox, oy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https://github.com/onehana1/DungreedNetproject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4"/>
                </a:rPr>
                <a:t>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5"/>
                </a:rPr>
                <a:t>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7986652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6"/>
                </a:rPr>
                <a:t>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9A4C7DA7-645F-F4AA-ACCB-7A063E2B95D4}"/>
              </a:ext>
            </a:extLst>
          </p:cNvPr>
          <p:cNvSpPr txBox="1"/>
          <p:nvPr/>
        </p:nvSpPr>
        <p:spPr>
          <a:xfrm>
            <a:off x="4262093" y="4823281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0"/>
              </a:rPr>
              <a:t>https://youtu.be/8CwzSZPH-pY</a:t>
            </a:r>
            <a:endParaRPr lang="en-US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6C2975CC-5574-2BC3-5191-7D34B1D8CE11}"/>
              </a:ext>
            </a:extLst>
          </p:cNvPr>
          <p:cNvSpPr txBox="1"/>
          <p:nvPr/>
        </p:nvSpPr>
        <p:spPr>
          <a:xfrm>
            <a:off x="13671332" y="4808857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1"/>
              </a:rPr>
              <a:t>https://youtu.be/N_5nV1iFdv0</a:t>
            </a:r>
            <a:endParaRPr lang="en-US" dirty="0"/>
          </a:p>
        </p:txBody>
      </p:sp>
      <p:sp>
        <p:nvSpPr>
          <p:cNvPr id="17" name="Object 66">
            <a:extLst>
              <a:ext uri="{FF2B5EF4-FFF2-40B4-BE49-F238E27FC236}">
                <a16:creationId xmlns:a16="http://schemas.microsoft.com/office/drawing/2014/main" id="{303A2D98-4937-6F2F-160E-2F355A78BF0C}"/>
              </a:ext>
            </a:extLst>
          </p:cNvPr>
          <p:cNvSpPr txBox="1"/>
          <p:nvPr/>
        </p:nvSpPr>
        <p:spPr>
          <a:xfrm>
            <a:off x="9596093" y="8191500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2"/>
              </a:rPr>
              <a:t>https://youtu.be/lOTUcqYuJbU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asonaso@tukorea.ac.kr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(2024/02)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</a:t>
            </a:r>
            <a:r>
              <a:rPr lang="ko-KR" alt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039100"/>
            <a:ext cx="1123054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https://github.com/Leesiw/StarGiant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5"/>
              </a:rPr>
              <a:t>https://youtu.be/CSMsfHXL-eI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멀티스레드를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사용한 </a:t>
            </a:r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3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인 </a:t>
            </a:r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MO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게임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이슈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1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초 당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번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씬의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정보를 전송해야 함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플레이어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운석의 좌표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각도 모두 전송하기엔 부담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약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300</a:t>
            </a:r>
          </a:p>
          <a:p>
            <a:pPr marL="800100" lvl="1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해결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각도 전송을 적 소환 시에만 하고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클라에서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자동으로 각도 업데이트를 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좌표가 이전 전송한 정보와 달라졌는지를 변수로 관리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달라졌을 때만 전송하도록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3893C42-493A-EBEE-5C64-F5DA6EBD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30" y="2324100"/>
            <a:ext cx="7040156" cy="5618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02639-5C61-8FAF-25E6-472CB50CC609}"/>
              </a:ext>
            </a:extLst>
          </p:cNvPr>
          <p:cNvSpPr txBox="1"/>
          <p:nvPr/>
        </p:nvSpPr>
        <p:spPr>
          <a:xfrm>
            <a:off x="714479" y="7505700"/>
            <a:ext cx="9144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속도에 따른 위치 업데이트 함수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Vector3::Length(m_xmf3Velocity);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IsZero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변경되었으므로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만들어준다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359C8-2E7D-9705-2A65-622E0B7302DA}"/>
              </a:ext>
            </a:extLst>
          </p:cNvPr>
          <p:cNvSpPr txBox="1"/>
          <p:nvPr/>
        </p:nvSpPr>
        <p:spPr>
          <a:xfrm>
            <a:off x="6629400" y="7506000"/>
            <a:ext cx="9144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정보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send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ENEMIES;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GetisAlive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|| 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GetisMove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SC_MOVE_ENEMY_PACKET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{};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정보를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보냈으므로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만들어준다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7" y="2705100"/>
            <a:ext cx="15342873" cy="5678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2691210"/>
            <a:ext cx="14611353" cy="66633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Laser;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레이저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cutscene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미션이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컷씬인지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여부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컷씬에서는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모든 적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운석 등이 움직이지 않는다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설정되는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{0.f, 0.f ,100.f};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플레이어 우주선 좌표 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levels;</a:t>
            </a:r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레벨 구조체를 통해 미션에 따른 적의 스펙</a:t>
            </a:r>
            <a:r>
              <a:rPr lang="en-US" altLang="ko-KR" sz="2400" dirty="0"/>
              <a:t>, </a:t>
            </a:r>
            <a:r>
              <a:rPr lang="ko-KR" altLang="en-US" sz="2400" dirty="0"/>
              <a:t>적의 최대 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스폰</a:t>
            </a:r>
            <a:r>
              <a:rPr lang="ko-KR" altLang="en-US" sz="2400" dirty="0"/>
              <a:t> 수 등을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해당 정보들에 접근 가능하도록 했다</a:t>
            </a:r>
            <a:endParaRPr lang="en-US" altLang="ko-KR" sz="2400" dirty="0"/>
          </a:p>
          <a:p>
            <a:pPr marL="1257300" lvl="2" indent="-342900">
              <a:buFontTx/>
              <a:buChar char="-"/>
            </a:pPr>
            <a:r>
              <a:rPr lang="en-US" altLang="ko-KR" sz="2400" dirty="0"/>
              <a:t>&gt; </a:t>
            </a:r>
            <a:r>
              <a:rPr lang="ko-KR" altLang="en-US" sz="2400" dirty="0"/>
              <a:t>구글 프로토콜로 변경 예정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125076" y="2686019"/>
            <a:ext cx="14611353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hp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https://github.com/Leesiw/GameServerTermProject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1726</Words>
  <Application>Microsoft Office PowerPoint</Application>
  <PresentationFormat>사용자 지정</PresentationFormat>
  <Paragraphs>288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CJK KR Black</vt:lpstr>
      <vt:lpstr>Noto Sans CJK KR Bold</vt:lpstr>
      <vt:lpstr>Noto Sans CJK KR DemiLight</vt:lpstr>
      <vt:lpstr>Noto Sans CJK KR Light</vt:lpstr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이시우(2020182033)</cp:lastModifiedBy>
  <cp:revision>73</cp:revision>
  <dcterms:created xsi:type="dcterms:W3CDTF">2023-08-20T22:25:23Z</dcterms:created>
  <dcterms:modified xsi:type="dcterms:W3CDTF">2023-09-05T07:11:47Z</dcterms:modified>
</cp:coreProperties>
</file>